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3"/>
  </p:notesMasterIdLst>
  <p:handoutMasterIdLst>
    <p:handoutMasterId r:id="rId4"/>
  </p:handoutMasterIdLst>
  <p:sldIdLst>
    <p:sldId id="597" r:id="rId2"/>
  </p:sldIdLst>
  <p:sldSz cx="9144000" cy="6858000" type="screen4x3"/>
  <p:notesSz cx="6662738" cy="98329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imes New Roman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660033"/>
    <a:srgbClr val="777777"/>
    <a:srgbClr val="96969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78579-9335-094B-8A6D-C2247478BC2D}" v="1" dt="2024-04-24T12:14:25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 autoAdjust="0"/>
    <p:restoredTop sz="77415" autoAdjust="0"/>
  </p:normalViewPr>
  <p:slideViewPr>
    <p:cSldViewPr snapToGrid="0">
      <p:cViewPr varScale="1">
        <p:scale>
          <a:sx n="97" d="100"/>
          <a:sy n="97" d="100"/>
        </p:scale>
        <p:origin x="22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sorterViewPr>
    <p:cViewPr>
      <p:scale>
        <a:sx n="100" d="100"/>
        <a:sy n="100" d="100"/>
      </p:scale>
      <p:origin x="0" y="104"/>
    </p:cViewPr>
  </p:sorterViewPr>
  <p:notesViewPr>
    <p:cSldViewPr snapToGrid="0">
      <p:cViewPr varScale="1">
        <p:scale>
          <a:sx n="85" d="100"/>
          <a:sy n="85" d="100"/>
        </p:scale>
        <p:origin x="-3160" y="-104"/>
      </p:cViewPr>
      <p:guideLst>
        <p:guide orient="horz" pos="3097"/>
        <p:guide pos="20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Taylor" userId="35e00b02-4d2e-4201-8076-50aefd8f0fc7" providerId="ADAL" clId="{63378579-9335-094B-8A6D-C2247478BC2D}"/>
    <pc:docChg chg="modSld">
      <pc:chgData name="Jonathan Taylor" userId="35e00b02-4d2e-4201-8076-50aefd8f0fc7" providerId="ADAL" clId="{63378579-9335-094B-8A6D-C2247478BC2D}" dt="2024-04-24T12:14:40.123" v="37" actId="1036"/>
      <pc:docMkLst>
        <pc:docMk/>
      </pc:docMkLst>
      <pc:sldChg chg="addSp modSp mod">
        <pc:chgData name="Jonathan Taylor" userId="35e00b02-4d2e-4201-8076-50aefd8f0fc7" providerId="ADAL" clId="{63378579-9335-094B-8A6D-C2247478BC2D}" dt="2024-04-24T12:14:40.123" v="37" actId="1036"/>
        <pc:sldMkLst>
          <pc:docMk/>
          <pc:sldMk cId="1882656502" sldId="597"/>
        </pc:sldMkLst>
        <pc:spChg chg="mod">
          <ac:chgData name="Jonathan Taylor" userId="35e00b02-4d2e-4201-8076-50aefd8f0fc7" providerId="ADAL" clId="{63378579-9335-094B-8A6D-C2247478BC2D}" dt="2024-04-24T12:14:05.574" v="15" actId="14100"/>
          <ac:spMkLst>
            <pc:docMk/>
            <pc:sldMk cId="1882656502" sldId="597"/>
            <ac:spMk id="7" creationId="{00000000-0000-0000-0000-000000000000}"/>
          </ac:spMkLst>
        </pc:spChg>
        <pc:picChg chg="add mod">
          <ac:chgData name="Jonathan Taylor" userId="35e00b02-4d2e-4201-8076-50aefd8f0fc7" providerId="ADAL" clId="{63378579-9335-094B-8A6D-C2247478BC2D}" dt="2024-04-24T12:14:30.779" v="19" actId="1076"/>
          <ac:picMkLst>
            <pc:docMk/>
            <pc:sldMk cId="1882656502" sldId="597"/>
            <ac:picMk id="3" creationId="{698E1B02-54F8-0E89-87D4-AA57BE5ECB79}"/>
          </ac:picMkLst>
        </pc:picChg>
        <pc:picChg chg="mod">
          <ac:chgData name="Jonathan Taylor" userId="35e00b02-4d2e-4201-8076-50aefd8f0fc7" providerId="ADAL" clId="{63378579-9335-094B-8A6D-C2247478BC2D}" dt="2024-04-24T12:14:40.123" v="37" actId="1036"/>
          <ac:picMkLst>
            <pc:docMk/>
            <pc:sldMk cId="1882656502" sldId="597"/>
            <ac:picMk id="13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8865F84-EAED-E248-B2EC-C525B88EC9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8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4713" y="738188"/>
            <a:ext cx="4914900" cy="368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70425"/>
            <a:ext cx="4884738" cy="4424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2FE86D9-AB0C-0849-9053-5A7CFF8AC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FBF6A6-0F65-4B41-9318-39876700110A}" type="slidenum">
              <a:rPr lang="en-US"/>
              <a:pPr/>
              <a:t>1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0"/>
            <a:ext cx="700405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38288"/>
            <a:ext cx="3810000" cy="4557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538288"/>
            <a:ext cx="3810000" cy="45577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38288"/>
            <a:ext cx="3810000" cy="4557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38288"/>
            <a:ext cx="3810000" cy="4557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0" y="0"/>
            <a:ext cx="700405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38288"/>
            <a:ext cx="7772400" cy="4557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000">
          <a:solidFill>
            <a:srgbClr val="660066"/>
          </a:solidFill>
          <a:latin typeface="Tahoma" pitchFamily="-65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6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microsoft.com/office/2007/relationships/media" Target="../media/media2.mov"/><Relationship Id="rId21" Type="http://schemas.openxmlformats.org/officeDocument/2006/relationships/image" Target="../media/image11.jpg"/><Relationship Id="rId7" Type="http://schemas.microsoft.com/office/2007/relationships/media" Target="../media/media4.mov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video" Target="../media/media1.mov"/><Relationship Id="rId16" Type="http://schemas.openxmlformats.org/officeDocument/2006/relationships/image" Target="../media/image6.png"/><Relationship Id="rId20" Type="http://schemas.openxmlformats.org/officeDocument/2006/relationships/image" Target="../media/image10.tif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.png"/><Relationship Id="rId5" Type="http://schemas.microsoft.com/office/2007/relationships/media" Target="../media/media3.mov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1.xml"/><Relationship Id="rId19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2" name="Rectangle 6"/>
          <p:cNvSpPr>
            <a:spLocks noChangeArrowheads="1"/>
          </p:cNvSpPr>
          <p:nvPr/>
        </p:nvSpPr>
        <p:spPr bwMode="auto">
          <a:xfrm>
            <a:off x="1127125" y="144463"/>
            <a:ext cx="184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0"/>
            <a:ext cx="6347165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Jonathan Taylor: Imaging &amp; measurement in dynamic samples</a:t>
            </a:r>
          </a:p>
        </p:txBody>
      </p:sp>
      <p:pic>
        <p:nvPicPr>
          <p:cNvPr id="6" name="captur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5393" y="1143000"/>
            <a:ext cx="2468775" cy="2777372"/>
          </a:xfrm>
          <a:prstGeom prst="rect">
            <a:avLst/>
          </a:prstGeom>
        </p:spPr>
      </p:pic>
      <p:pic>
        <p:nvPicPr>
          <p:cNvPr id="13" name="Google Shape;266;p19"/>
          <p:cNvPicPr preferRelativeResize="0"/>
          <p:nvPr/>
        </p:nvPicPr>
        <p:blipFill rotWithShape="1">
          <a:blip r:embed="rId12">
            <a:alphaModFix/>
          </a:blip>
          <a:srcRect t="41119"/>
          <a:stretch/>
        </p:blipFill>
        <p:spPr>
          <a:xfrm>
            <a:off x="2686852" y="1381536"/>
            <a:ext cx="4898404" cy="132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 descr="Screen Shot 2018-07-30 at 19.00.40.png">
            <a:extLst>
              <a:ext uri="{FF2B5EF4-FFF2-40B4-BE49-F238E27FC236}">
                <a16:creationId xmlns:a16="http://schemas.microsoft.com/office/drawing/2014/main" id="{CBB277E3-D72C-5C63-9910-E2D32CE48C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7" y="4986778"/>
            <a:ext cx="2470402" cy="180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zebrafish_heartbeat_flowfield.mov">
            <a:hlinkClick r:id="" action="ppaction://media"/>
            <a:extLst>
              <a:ext uri="{FF2B5EF4-FFF2-40B4-BE49-F238E27FC236}">
                <a16:creationId xmlns:a16="http://schemas.microsoft.com/office/drawing/2014/main" id="{DD88DFF0-0616-4D49-9751-B63CF96385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099848" y="4986778"/>
            <a:ext cx="1912754" cy="1807721"/>
          </a:xfrm>
          <a:prstGeom prst="rect">
            <a:avLst/>
          </a:prstGeom>
        </p:spPr>
      </p:pic>
      <p:pic>
        <p:nvPicPr>
          <p:cNvPr id="11" name="Picture 10" descr="Screen Shot 2019-11-28 at 23.10.07.png">
            <a:extLst>
              <a:ext uri="{FF2B5EF4-FFF2-40B4-BE49-F238E27FC236}">
                <a16:creationId xmlns:a16="http://schemas.microsoft.com/office/drawing/2014/main" id="{3325BB0A-E4CA-40F6-7998-F5576EFB6E5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t="6459" r="2957" b="1787"/>
          <a:stretch/>
        </p:blipFill>
        <p:spPr>
          <a:xfrm flipH="1">
            <a:off x="4110325" y="2930731"/>
            <a:ext cx="1038445" cy="1596630"/>
          </a:xfrm>
          <a:prstGeom prst="rect">
            <a:avLst/>
          </a:prstGeom>
        </p:spPr>
      </p:pic>
      <p:pic>
        <p:nvPicPr>
          <p:cNvPr id="12" name="Picture 11" descr="Screen Shot 2019-11-28 at 23.11.11.png">
            <a:extLst>
              <a:ext uri="{FF2B5EF4-FFF2-40B4-BE49-F238E27FC236}">
                <a16:creationId xmlns:a16="http://schemas.microsoft.com/office/drawing/2014/main" id="{B06EAD48-C03C-AA4B-36A0-CF93EF0DFD5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7489" r="3626" b="1237"/>
          <a:stretch/>
        </p:blipFill>
        <p:spPr>
          <a:xfrm flipH="1">
            <a:off x="5315056" y="2935607"/>
            <a:ext cx="1032109" cy="1586877"/>
          </a:xfrm>
          <a:prstGeom prst="rect">
            <a:avLst/>
          </a:prstGeom>
        </p:spPr>
      </p:pic>
      <p:pic>
        <p:nvPicPr>
          <p:cNvPr id="14" name="Picture 13" descr="Screen Shot 2019-11-28 at 23.09.47.png">
            <a:extLst>
              <a:ext uri="{FF2B5EF4-FFF2-40B4-BE49-F238E27FC236}">
                <a16:creationId xmlns:a16="http://schemas.microsoft.com/office/drawing/2014/main" id="{DFBF5559-17D8-46A5-5315-A67A8FAEEE8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5866" r="4345" b="2138"/>
          <a:stretch/>
        </p:blipFill>
        <p:spPr>
          <a:xfrm flipH="1">
            <a:off x="2905599" y="2925856"/>
            <a:ext cx="1038440" cy="1596628"/>
          </a:xfrm>
          <a:prstGeom prst="rect">
            <a:avLst/>
          </a:prstGeom>
        </p:spPr>
      </p:pic>
      <p:pic>
        <p:nvPicPr>
          <p:cNvPr id="17" name="flimj-tinted">
            <a:hlinkClick r:id="" action="ppaction://media"/>
            <a:extLst>
              <a:ext uri="{FF2B5EF4-FFF2-40B4-BE49-F238E27FC236}">
                <a16:creationId xmlns:a16="http://schemas.microsoft.com/office/drawing/2014/main" id="{3125E7C5-5213-56E8-9DFA-58ABED3766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 flipH="1">
            <a:off x="7510337" y="4305733"/>
            <a:ext cx="749299" cy="2493814"/>
          </a:xfrm>
          <a:prstGeom prst="rect">
            <a:avLst/>
          </a:prstGeom>
        </p:spPr>
      </p:pic>
      <p:pic>
        <p:nvPicPr>
          <p:cNvPr id="19" name="flimj-intens-only">
            <a:hlinkClick r:id="" action="ppaction://media"/>
            <a:extLst>
              <a:ext uri="{FF2B5EF4-FFF2-40B4-BE49-F238E27FC236}">
                <a16:creationId xmlns:a16="http://schemas.microsoft.com/office/drawing/2014/main" id="{F033DABF-F229-C20A-5A6F-26CDDFF734C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 flipH="1">
            <a:off x="6740164" y="4306751"/>
            <a:ext cx="747476" cy="2487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008F03-1B38-6157-52FB-424F305ABE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2628" y="4306008"/>
            <a:ext cx="748823" cy="2492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C47085-3729-8724-93F2-36CDFC89836C}"/>
              </a:ext>
            </a:extLst>
          </p:cNvPr>
          <p:cNvSpPr txBox="1"/>
          <p:nvPr/>
        </p:nvSpPr>
        <p:spPr>
          <a:xfrm>
            <a:off x="6726328" y="2466439"/>
            <a:ext cx="210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Beating-heart imaging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B59BF-5697-4974-32E6-A134435AFB81}"/>
              </a:ext>
            </a:extLst>
          </p:cNvPr>
          <p:cNvSpPr txBox="1"/>
          <p:nvPr/>
        </p:nvSpPr>
        <p:spPr>
          <a:xfrm>
            <a:off x="300521" y="4278892"/>
            <a:ext cx="210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Blood flow mapping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3C2EE-72A5-D8E8-26A8-C49E2984653E}"/>
              </a:ext>
            </a:extLst>
          </p:cNvPr>
          <p:cNvSpPr txBox="1"/>
          <p:nvPr/>
        </p:nvSpPr>
        <p:spPr>
          <a:xfrm>
            <a:off x="5547526" y="5182751"/>
            <a:ext cx="159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2-photon FLIM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7B286-58DD-C56F-2BD8-0D0FF16309C9}"/>
              </a:ext>
            </a:extLst>
          </p:cNvPr>
          <p:cNvSpPr txBox="1"/>
          <p:nvPr/>
        </p:nvSpPr>
        <p:spPr>
          <a:xfrm>
            <a:off x="6355322" y="3342439"/>
            <a:ext cx="191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Motion &amp; deconvolution</a:t>
            </a:r>
          </a:p>
        </p:txBody>
      </p:sp>
      <p:pic>
        <p:nvPicPr>
          <p:cNvPr id="3" name="Picture 2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698E1B02-54F8-0E89-87D4-AA57BE5ECB7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9" t="7010" r="22313" b="30458"/>
          <a:stretch/>
        </p:blipFill>
        <p:spPr>
          <a:xfrm>
            <a:off x="6899843" y="26459"/>
            <a:ext cx="2234064" cy="13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6502"/>
      </p:ext>
    </p:extLst>
  </p:cSld>
  <p:clrMapOvr>
    <a:masterClrMapping/>
  </p:clrMapOvr>
  <p:transition advTm="130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od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uod">
      <a:majorFont>
        <a:latin typeface="Tahom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uo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Data\Microsoft\Templates\uod.pot</Template>
  <TotalTime>50333</TotalTime>
  <Words>20</Words>
  <Application>Microsoft Macintosh PowerPoint</Application>
  <PresentationFormat>On-screen Show (4:3)</PresentationFormat>
  <Paragraphs>6</Paragraphs>
  <Slides>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Tahoma</vt:lpstr>
      <vt:lpstr>Times New Roman</vt:lpstr>
      <vt:lpstr>Verdana</vt:lpstr>
      <vt:lpstr>uod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Jonathan Taylor</cp:lastModifiedBy>
  <cp:revision>774</cp:revision>
  <cp:lastPrinted>2000-06-01T11:23:03Z</cp:lastPrinted>
  <dcterms:created xsi:type="dcterms:W3CDTF">2017-07-04T15:49:20Z</dcterms:created>
  <dcterms:modified xsi:type="dcterms:W3CDTF">2024-04-24T12:14:45Z</dcterms:modified>
  <cp:category/>
</cp:coreProperties>
</file>